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63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84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93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99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6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97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0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4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3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7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4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16A99-8120-4253-93BD-0DF039DFBD6A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04E40-4480-4C17-A5E7-B099A6081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6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3236913" cy="914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Aeries Mobile Portal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Parents and Students</a:t>
            </a:r>
            <a:endParaRPr lang="en-US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236913" cy="4691063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Access for portable mobile devices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Go to </a:t>
            </a:r>
            <a:r>
              <a:rPr lang="en-US" sz="2000" b="1" u="sng" dirty="0" smtClean="0">
                <a:solidFill>
                  <a:schemeClr val="tx2"/>
                </a:solidFill>
              </a:rPr>
              <a:t>hac.chicousd.org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Choose Mobil Portal (under the login button)</a:t>
            </a:r>
            <a:endParaRPr lang="en-US" sz="2000" dirty="0"/>
          </a:p>
        </p:txBody>
      </p:sp>
      <p:pic>
        <p:nvPicPr>
          <p:cNvPr id="1026" name="Picture 2" descr="C:\Users\dholen\AppData\Local\Microsoft\Windows\Temporary Internet Files\Content.Outlook\YJWDQLBJ\im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727" y="228600"/>
            <a:ext cx="426720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 rot="723230">
            <a:off x="4336473" y="2893725"/>
            <a:ext cx="1219200" cy="3810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2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461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/>
              <a:t>Aeries Mobile Portal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Parents and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Follow instructions in the gray caption box to install the web app on your Home Screen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Use existing Login information (or create an account with the required information)</a:t>
            </a:r>
            <a:endParaRPr lang="en-US" sz="2000" dirty="0"/>
          </a:p>
        </p:txBody>
      </p:sp>
      <p:pic>
        <p:nvPicPr>
          <p:cNvPr id="2050" name="Picture 2" descr="C:\Users\dholen\AppData\Local\Microsoft\Windows\Temporary Internet Files\Content.Outlook\YJWDQLBJ\image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"/>
            <a:ext cx="43434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 rot="1443763">
            <a:off x="3266582" y="4161802"/>
            <a:ext cx="1373554" cy="9144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Toolbar Access to Student Info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1371600"/>
            <a:ext cx="7750316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5486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New Feature</a:t>
            </a:r>
            <a:r>
              <a:rPr lang="en-US" sz="2400" dirty="0" smtClean="0"/>
              <a:t>:  Set up grade checks that can be pushed out to you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223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72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Aeries Mobile Portal For Parents and Students</vt:lpstr>
      <vt:lpstr>Aeries Mobile Portal For Parents and Students</vt:lpstr>
      <vt:lpstr>Toolbar Access to Student Info</vt:lpstr>
    </vt:vector>
  </TitlesOfParts>
  <Company>Chico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Aeries Mobile Portal For Parents and Students</dc:title>
  <dc:creator>Deanna Holen</dc:creator>
  <cp:lastModifiedBy>Jenn Flory</cp:lastModifiedBy>
  <cp:revision>5</cp:revision>
  <dcterms:created xsi:type="dcterms:W3CDTF">2013-09-05T16:23:53Z</dcterms:created>
  <dcterms:modified xsi:type="dcterms:W3CDTF">2013-09-05T18:32:20Z</dcterms:modified>
</cp:coreProperties>
</file>